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78"/>
    <p:restoredTop sz="96197"/>
  </p:normalViewPr>
  <p:slideViewPr>
    <p:cSldViewPr snapToGrid="0" snapToObjects="1">
      <p:cViewPr varScale="1">
        <p:scale>
          <a:sx n="124" d="100"/>
          <a:sy n="124" d="100"/>
        </p:scale>
        <p:origin x="4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7AD4D-F6DD-1047-B59B-EDFD1C2A69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92894D-7266-7D4F-B857-D3D072A7D4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EBE7CA-958C-1C49-8A9A-2E13C4402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0C19-ABE4-B040-9BBA-A301D129D94C}" type="datetimeFigureOut">
              <a:rPr lang="en-US" smtClean="0"/>
              <a:t>12/5/24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42F92D-9642-804B-97D3-0AB4E92B6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1E40C-3136-5040-90D1-8A1C2AB06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FD4CB-879B-1C45-BA48-C278E98B46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51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3ECA8-13D6-AC4C-955F-0CC38FA66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D4C2B8-178E-5245-9D7B-CC06E3876A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BB1EC8-368F-4642-A4A2-15799989A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0C19-ABE4-B040-9BBA-A301D129D94C}" type="datetimeFigureOut">
              <a:rPr lang="en-US" smtClean="0"/>
              <a:t>12/5/24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3FE80-AE13-4547-A3C0-CA0A182B6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19B343-25E8-0344-9703-CED35D9E3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FD4CB-879B-1C45-BA48-C278E98B46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985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441CFF-BBD5-F645-80B9-5621317B67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A62186-5A59-7A49-882B-D2750B55DC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8425C-9C1B-F142-BB45-16BBC14A7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0C19-ABE4-B040-9BBA-A301D129D94C}" type="datetimeFigureOut">
              <a:rPr lang="en-US" smtClean="0"/>
              <a:t>12/5/24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4E67DD-F775-2A4A-B164-372712F85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84A8E-816F-0F4C-80CE-A3568A443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FD4CB-879B-1C45-BA48-C278E98B46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21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B78D6-7CC7-FE48-BA90-6E1EA8441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40E6F-17FC-FB40-8EAE-36BF202175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6DA1A3-AF42-144D-AF81-D5A863AC7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0C19-ABE4-B040-9BBA-A301D129D94C}" type="datetimeFigureOut">
              <a:rPr lang="en-US" smtClean="0"/>
              <a:t>12/5/24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11629D-9103-D846-9EBE-2A73197D9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52FB8E-6686-3A42-A978-A0DA4E5E6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FD4CB-879B-1C45-BA48-C278E98B46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378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72268-4AFD-7D42-A752-CBE3BC6E3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144716-7D96-B649-82E4-94AA5F2BB9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20E01-7C2C-5749-88DF-904B816C5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0C19-ABE4-B040-9BBA-A301D129D94C}" type="datetimeFigureOut">
              <a:rPr lang="en-US" smtClean="0"/>
              <a:t>12/5/24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2535-B9B1-F845-9D8C-C01CAC3E0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F0374-A649-F148-A3FB-028E8F235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FD4CB-879B-1C45-BA48-C278E98B46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71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56FB0-7BED-7047-81E1-BDD2E8694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1FBDC2-E55C-CF4E-AD17-BB79DE5984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3044EE-47AC-3645-9D9D-4F75B85C7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32F3F9-97D5-464A-BBBF-E6C08E1BE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0C19-ABE4-B040-9BBA-A301D129D94C}" type="datetimeFigureOut">
              <a:rPr lang="en-US" smtClean="0"/>
              <a:t>12/5/24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760052-8881-984A-85E6-D7583EC1C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CD59BA-2713-B847-9A42-D06DBB525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FD4CB-879B-1C45-BA48-C278E98B46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55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3BFC2-CB17-1A4A-A86A-99CEE3C69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253026-2F18-924F-BC3B-A0126875BF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3A90C4-91C4-EA47-84F9-73523CF252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52287C-BB00-2646-9B41-F03AAD6383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64AF9D-B0DF-6F4B-93F3-9EBD5488B9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0009E2-A18C-B745-9219-034B2EF0C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0C19-ABE4-B040-9BBA-A301D129D94C}" type="datetimeFigureOut">
              <a:rPr lang="en-US" smtClean="0"/>
              <a:t>12/5/24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7A0409-60D8-9C46-86FD-A49E8725F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D565E1-36B6-9E4F-AFAE-4F1E38EB2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FD4CB-879B-1C45-BA48-C278E98B46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196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057D4-53F0-394E-8060-F46089937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5DC666-B6D9-D44A-9E9C-E2808ECCB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0C19-ABE4-B040-9BBA-A301D129D94C}" type="datetimeFigureOut">
              <a:rPr lang="en-US" smtClean="0"/>
              <a:t>12/5/24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997835-F206-3948-BA01-17C169CEE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16966A-6A05-3D40-9442-03F2DFBD1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FD4CB-879B-1C45-BA48-C278E98B46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248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3A3508-DA40-624E-8EC3-3BF32D7CB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0C19-ABE4-B040-9BBA-A301D129D94C}" type="datetimeFigureOut">
              <a:rPr lang="en-US" smtClean="0"/>
              <a:t>12/5/24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49A1AD-7E98-0D4A-A48B-A9E36C84B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62C391-C72F-1949-97F0-1377BCA1A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FD4CB-879B-1C45-BA48-C278E98B46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004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BD0B2-2899-F142-A351-2AD28B6B9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0F2C05-8EE8-DD4F-B931-50EB528B6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513AFE-4075-8D4B-A138-092A710747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6055E4-CD8C-A640-B76C-7623E5DCD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0C19-ABE4-B040-9BBA-A301D129D94C}" type="datetimeFigureOut">
              <a:rPr lang="en-US" smtClean="0"/>
              <a:t>12/5/24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660F40-86A1-FA4C-8523-344AC31E0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C545C2-B55F-5745-B29B-09086201A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FD4CB-879B-1C45-BA48-C278E98B46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074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7E38D-FB0B-5F47-81FF-86B8A9AD1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3D7B6D-6E92-E649-B14C-20A2AD9F9B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0153A5-8DE6-AA4B-8E97-7D2289C1B3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1EDFC5-C70A-0E43-8927-CC22BD37B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0C19-ABE4-B040-9BBA-A301D129D94C}" type="datetimeFigureOut">
              <a:rPr lang="en-US" smtClean="0"/>
              <a:t>12/5/24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9E66CA-C30F-0845-83E3-EC836163D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E90D94-74B5-884B-9707-D13A0D6A9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FD4CB-879B-1C45-BA48-C278E98B46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97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23BCFD-2F7F-2541-B685-FC5FDC3E3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CCB45C-806A-1B47-A740-49470D79BA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49BA3E-9145-8949-A429-ABF675D941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D0C19-ABE4-B040-9BBA-A301D129D94C}" type="datetimeFigureOut">
              <a:rPr lang="en-US" smtClean="0"/>
              <a:t>12/5/24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D570CF-75AE-D241-8238-F93B1601B4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FC29E-4594-3B48-8E0C-79D1850C75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FD4CB-879B-1C45-BA48-C278E98B46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67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running shoe&#10;&#10;Description automatically generated">
            <a:extLst>
              <a:ext uri="{FF2B5EF4-FFF2-40B4-BE49-F238E27FC236}">
                <a16:creationId xmlns:a16="http://schemas.microsoft.com/office/drawing/2014/main" id="{2001A3FE-6406-7165-734F-912B3694A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07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Brittany Wu</dc:creator>
  <cp:lastModifiedBy>Brittany Wu</cp:lastModifiedBy>
  <cp:revision>5</cp:revision>
  <dcterms:created xsi:type="dcterms:W3CDTF">2021-12-23T02:10:20Z</dcterms:created>
  <dcterms:modified xsi:type="dcterms:W3CDTF">2024-12-05T22:16:56Z</dcterms:modified>
</cp:coreProperties>
</file>